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299B3-04EB-4E3C-83D2-C62ECE9AF281}" v="29" dt="2020-01-29T09:42:49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8EDC5-F2F3-4E0F-8AC7-D98ABB74F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Voeding en vertering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BDEAC8-13A9-4798-8845-21B88CB89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Biologie</a:t>
            </a:r>
          </a:p>
        </p:txBody>
      </p:sp>
    </p:spTree>
    <p:extLst>
      <p:ext uri="{BB962C8B-B14F-4D97-AF65-F5344CB8AC3E}">
        <p14:creationId xmlns:p14="http://schemas.microsoft.com/office/powerpoint/2010/main" val="223220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4A058BD-3E70-4777-BE5C-676AF978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maag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37E4C7-33F9-4FB6-87AF-365344B4A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289" y="934222"/>
            <a:ext cx="819739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A853-B090-4437-8203-477DD1E6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Verteringsorganen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D34F90-CB5D-4E60-B4AF-FF863C55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305109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E27739-ABD4-4D78-9681-E41808EF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62075"/>
            <a:ext cx="3247224" cy="4679287"/>
          </a:xfrm>
        </p:spPr>
        <p:txBody>
          <a:bodyPr>
            <a:normAutofit/>
          </a:bodyPr>
          <a:lstStyle/>
          <a:p>
            <a:r>
              <a:rPr lang="nl-NL" sz="2000" dirty="0"/>
              <a:t>Lever maakt gal</a:t>
            </a:r>
          </a:p>
          <a:p>
            <a:pPr lvl="1"/>
            <a:r>
              <a:rPr lang="nl-NL" sz="1800" dirty="0"/>
              <a:t>Gal wordt tijdelijk opgeslagen in de galblaas</a:t>
            </a:r>
          </a:p>
          <a:p>
            <a:pPr lvl="1"/>
            <a:r>
              <a:rPr lang="nl-NL" sz="1800" dirty="0"/>
              <a:t>De galblaas maakt geen gal</a:t>
            </a:r>
          </a:p>
          <a:p>
            <a:pPr lvl="1"/>
            <a:r>
              <a:rPr lang="nl-NL" sz="1800" dirty="0"/>
              <a:t>Gal emulgeert vetten</a:t>
            </a:r>
          </a:p>
          <a:p>
            <a:r>
              <a:rPr lang="nl-NL" sz="2000" dirty="0"/>
              <a:t>Alvleesklier</a:t>
            </a:r>
          </a:p>
          <a:p>
            <a:pPr lvl="1"/>
            <a:r>
              <a:rPr lang="nl-NL" sz="1800" dirty="0"/>
              <a:t>Maakt verteringssappen die eiwitten, koolhydraten en vetten verteren</a:t>
            </a:r>
          </a:p>
        </p:txBody>
      </p:sp>
    </p:spTree>
    <p:extLst>
      <p:ext uri="{BB962C8B-B14F-4D97-AF65-F5344CB8AC3E}">
        <p14:creationId xmlns:p14="http://schemas.microsoft.com/office/powerpoint/2010/main" val="251009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5C95D-CA9E-4A40-AAFE-FF2DC0D4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Dunne darm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413F9E6-5015-4BF0-BBA2-24B5840DB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71792"/>
            <a:ext cx="8596312" cy="26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6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017C0-F824-40B0-B180-DFBD0B70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De darmen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837D41D-C88B-4E7A-9453-FA844ECC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38" y="1304924"/>
            <a:ext cx="5497850" cy="53054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E2D750-D08C-4F4A-AEE5-CA50F3BA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975" y="1304924"/>
            <a:ext cx="3848100" cy="5381625"/>
          </a:xfrm>
        </p:spPr>
        <p:txBody>
          <a:bodyPr>
            <a:normAutofit/>
          </a:bodyPr>
          <a:lstStyle/>
          <a:p>
            <a:r>
              <a:rPr lang="en-US" sz="2400" dirty="0" err="1"/>
              <a:t>Voedsel</a:t>
            </a:r>
            <a:r>
              <a:rPr lang="en-US" sz="2400" dirty="0"/>
              <a:t> </a:t>
            </a:r>
            <a:r>
              <a:rPr lang="en-US" sz="2400" dirty="0" err="1"/>
              <a:t>gaat</a:t>
            </a:r>
            <a:r>
              <a:rPr lang="en-US" sz="2400" dirty="0"/>
              <a:t> via:</a:t>
            </a:r>
          </a:p>
          <a:p>
            <a:pPr lvl="1"/>
            <a:r>
              <a:rPr lang="en-US" sz="2000" dirty="0" err="1"/>
              <a:t>Twaalfvingerige</a:t>
            </a:r>
            <a:r>
              <a:rPr lang="en-US" sz="2000" dirty="0"/>
              <a:t> </a:t>
            </a:r>
            <a:r>
              <a:rPr lang="en-US" sz="2000" dirty="0" err="1"/>
              <a:t>darm</a:t>
            </a:r>
            <a:endParaRPr lang="en-US" sz="2000" dirty="0"/>
          </a:p>
          <a:p>
            <a:pPr lvl="1"/>
            <a:r>
              <a:rPr lang="en-US" sz="2000" dirty="0"/>
              <a:t>Dunne </a:t>
            </a:r>
            <a:r>
              <a:rPr lang="en-US" sz="2000" dirty="0" err="1"/>
              <a:t>darm</a:t>
            </a:r>
            <a:endParaRPr lang="en-US" sz="2000" dirty="0"/>
          </a:p>
          <a:p>
            <a:pPr lvl="1"/>
            <a:r>
              <a:rPr lang="en-US" sz="2000" dirty="0" err="1"/>
              <a:t>Dikke</a:t>
            </a:r>
            <a:r>
              <a:rPr lang="en-US" sz="2000" dirty="0"/>
              <a:t> </a:t>
            </a:r>
            <a:r>
              <a:rPr lang="en-US" sz="2000" dirty="0" err="1"/>
              <a:t>darm</a:t>
            </a:r>
            <a:endParaRPr lang="en-US" sz="2000" dirty="0"/>
          </a:p>
          <a:p>
            <a:pPr lvl="1"/>
            <a:r>
              <a:rPr lang="en-US" sz="2000" dirty="0" err="1"/>
              <a:t>Endeldarm</a:t>
            </a:r>
            <a:endParaRPr lang="en-US" sz="2000" dirty="0"/>
          </a:p>
          <a:p>
            <a:pPr lvl="1"/>
            <a:r>
              <a:rPr lang="en-US" sz="2000" dirty="0"/>
              <a:t>Anus</a:t>
            </a:r>
          </a:p>
          <a:p>
            <a:r>
              <a:rPr lang="en-US" sz="2400" dirty="0" err="1"/>
              <a:t>Blindedarm</a:t>
            </a:r>
            <a:r>
              <a:rPr lang="en-US" sz="2400" dirty="0"/>
              <a:t> is </a:t>
            </a:r>
            <a:r>
              <a:rPr lang="en-US" sz="2400" dirty="0" err="1"/>
              <a:t>overgang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</a:t>
            </a:r>
            <a:r>
              <a:rPr lang="en-US" sz="2400" dirty="0" err="1"/>
              <a:t>dunne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dikke</a:t>
            </a:r>
            <a:r>
              <a:rPr lang="en-US" sz="2400" dirty="0"/>
              <a:t> </a:t>
            </a:r>
            <a:r>
              <a:rPr lang="en-US" sz="2400" dirty="0" err="1"/>
              <a:t>darm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53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Titel 1">
            <a:extLst>
              <a:ext uri="{FF2B5EF4-FFF2-40B4-BE49-F238E27FC236}">
                <a16:creationId xmlns:a16="http://schemas.microsoft.com/office/drawing/2014/main" id="{446BE4A1-3707-4152-8230-136861C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Het gebit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6841A85-EF82-4C86-8C78-6684738BA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769" y="609600"/>
            <a:ext cx="8123207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9AEF73-480F-49A1-AA0C-56398F21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Overzicht</a:t>
            </a: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D17D6D-A4FE-44A7-B865-8479660CB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520" y="173538"/>
            <a:ext cx="8137456" cy="47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0F1BED-32AE-4A4A-A2AB-29FAD1BA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Voedsel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31113-3505-48B4-946E-0964D0EE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73943" cy="417353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Voedsel wordt ook gemaakt door schimmels en bacteriën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Alcohol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Brood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Kaas</a:t>
            </a:r>
          </a:p>
          <a:p>
            <a:r>
              <a:rPr lang="nl-NL" dirty="0">
                <a:solidFill>
                  <a:schemeClr val="bg1"/>
                </a:solidFill>
              </a:rPr>
              <a:t>Enzymen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Versnellen reactie van stoffen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Zorgen dat reacties tussen stoffen plaats kunnen vinden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Werken het beste onder ideale omstandigheden (pH en temperatuur)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06AB12-F0F7-4A3F-8B96-96424E74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50" y="1381125"/>
            <a:ext cx="6118661" cy="41148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317B34B-EA36-42BD-9071-E80C7E6A7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116" y="1270000"/>
            <a:ext cx="5180963" cy="534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5D44FD-58AC-45B6-B329-E9885FE4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 conserveren</a:t>
            </a:r>
          </a:p>
        </p:txBody>
      </p:sp>
    </p:spTree>
    <p:extLst>
      <p:ext uri="{BB962C8B-B14F-4D97-AF65-F5344CB8AC3E}">
        <p14:creationId xmlns:p14="http://schemas.microsoft.com/office/powerpoint/2010/main" val="195200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71" y="2770189"/>
            <a:ext cx="5560987" cy="35013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Voedingsmiddelen en voedingsstoffen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4D3E2F"/>
              </a:buClr>
            </a:pPr>
            <a:r>
              <a:rPr lang="nl-NL" dirty="0"/>
              <a:t>Plantaardige of dierlijke voedingsmiddelen</a:t>
            </a:r>
          </a:p>
          <a:p>
            <a:pPr>
              <a:buClr>
                <a:srgbClr val="4D3E2F"/>
              </a:buClr>
            </a:pPr>
            <a:r>
              <a:rPr lang="en-US" dirty="0"/>
              <a:t>6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voedingsstoffen</a:t>
            </a:r>
            <a:endParaRPr lang="en-US" dirty="0"/>
          </a:p>
          <a:p>
            <a:pPr lvl="1">
              <a:buClr>
                <a:srgbClr val="4D3E2F"/>
              </a:buClr>
            </a:pPr>
            <a:r>
              <a:rPr lang="en-US" dirty="0" err="1"/>
              <a:t>Eiwitten</a:t>
            </a:r>
            <a:endParaRPr lang="en-US" dirty="0"/>
          </a:p>
          <a:p>
            <a:pPr lvl="1">
              <a:buClr>
                <a:srgbClr val="4D3E2F"/>
              </a:buClr>
            </a:pPr>
            <a:r>
              <a:rPr lang="en-US" dirty="0" err="1"/>
              <a:t>Koolhydraten</a:t>
            </a:r>
            <a:endParaRPr lang="en-US" dirty="0"/>
          </a:p>
          <a:p>
            <a:pPr lvl="1">
              <a:buClr>
                <a:srgbClr val="4D3E2F"/>
              </a:buClr>
            </a:pPr>
            <a:r>
              <a:rPr lang="en-US" dirty="0" err="1"/>
              <a:t>Vetten</a:t>
            </a:r>
            <a:endParaRPr lang="en-US" dirty="0"/>
          </a:p>
          <a:p>
            <a:pPr lvl="1">
              <a:buClr>
                <a:srgbClr val="4D3E2F"/>
              </a:buClr>
            </a:pPr>
            <a:r>
              <a:rPr lang="en-US" dirty="0" err="1"/>
              <a:t>Vitamines</a:t>
            </a:r>
            <a:endParaRPr lang="en-US" dirty="0"/>
          </a:p>
          <a:p>
            <a:pPr lvl="1">
              <a:buClr>
                <a:srgbClr val="4D3E2F"/>
              </a:buClr>
            </a:pPr>
            <a:r>
              <a:rPr lang="en-US" dirty="0" err="1"/>
              <a:t>Mineralen</a:t>
            </a:r>
            <a:endParaRPr lang="en-US" dirty="0"/>
          </a:p>
          <a:p>
            <a:pPr lvl="1">
              <a:buClr>
                <a:srgbClr val="4D3E2F"/>
              </a:buClr>
            </a:pPr>
            <a:r>
              <a:rPr lang="en-US" dirty="0"/>
              <a:t>Water</a:t>
            </a:r>
            <a:endParaRPr lang="nl-NL" dirty="0"/>
          </a:p>
          <a:p>
            <a:pPr>
              <a:buClr>
                <a:srgbClr val="4D3E2F"/>
              </a:buClr>
            </a:pPr>
            <a:r>
              <a:rPr lang="nl-NL" dirty="0"/>
              <a:t>Functies voedingsstoffen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Bouwstoffen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Brandstoffen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Reservestof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Bescherming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51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40" name="Titel 1">
            <a:extLst>
              <a:ext uri="{FF2B5EF4-FFF2-40B4-BE49-F238E27FC236}">
                <a16:creationId xmlns:a16="http://schemas.microsoft.com/office/drawing/2014/main" id="{0D6309D7-C041-43C5-B645-5DA01F14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Schijf van vijf</a:t>
            </a:r>
          </a:p>
        </p:txBody>
      </p:sp>
      <p:sp>
        <p:nvSpPr>
          <p:cNvPr id="1041" name="Tijdelijke aanduiding voor inhoud 2">
            <a:extLst>
              <a:ext uri="{FF2B5EF4-FFF2-40B4-BE49-F238E27FC236}">
                <a16:creationId xmlns:a16="http://schemas.microsoft.com/office/drawing/2014/main" id="{7C85E171-5332-44DA-B986-09858BD2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Geeft aan wat je iedere dag nodig hebt.</a:t>
            </a:r>
          </a:p>
          <a:p>
            <a:r>
              <a:rPr lang="nl-NL" dirty="0">
                <a:solidFill>
                  <a:schemeClr val="bg1"/>
                </a:solidFill>
              </a:rPr>
              <a:t>Energiebehoefte</a:t>
            </a:r>
          </a:p>
          <a:p>
            <a:r>
              <a:rPr lang="nl-NL" dirty="0">
                <a:solidFill>
                  <a:schemeClr val="bg1"/>
                </a:solidFill>
              </a:rPr>
              <a:t>Grondstofwisseling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498345-39E6-404C-B83A-FE6B201EB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423207"/>
            <a:ext cx="5143500" cy="39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6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CCA58-1FAE-4468-90D1-E51A8147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l-NL" dirty="0"/>
              <a:t>Verteringsstelsel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0B68D0-AE6F-4535-9F5C-758475B4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285875"/>
            <a:ext cx="4696437" cy="5438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Mondholte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Kauwen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Speekselklieren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Maken sappen om het voedsel te verteren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Maag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Twaalfvingerige darm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Gal en alvleessap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Dunnen darm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Toevoeging darmsappen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Dikke darm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Resten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Via endeldarm en anus naar buiten</a:t>
            </a:r>
          </a:p>
        </p:txBody>
      </p:sp>
      <p:pic>
        <p:nvPicPr>
          <p:cNvPr id="4" name="Tijdelijke aanduiding voor inhoud 2">
            <a:extLst>
              <a:ext uri="{FF2B5EF4-FFF2-40B4-BE49-F238E27FC236}">
                <a16:creationId xmlns:a16="http://schemas.microsoft.com/office/drawing/2014/main" id="{1BD2A9B9-ABC7-4283-8253-A4426B6A8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0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995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B9A8D-7665-4FB0-9C46-8E066275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Darmperistaltiek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2AC51E-6723-483E-BC31-8008DBE0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28529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CEBF09-F22F-463E-9A0B-515B0CE5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Het verplaatsen van voedsel door het lichaam heen </a:t>
            </a:r>
          </a:p>
          <a:p>
            <a:r>
              <a:rPr lang="nl-NL" dirty="0"/>
              <a:t>Spieren trekken zich samen om het voedsel vooruit te duwen.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340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EB37D-9C98-4AB2-86DB-B617643D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Organen voor vertering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72D59F-3492-4170-8484-5205FA66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3" y="1394512"/>
            <a:ext cx="5283289" cy="153215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AE87A-410A-45DC-8F31-EB7AB8B70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623" y="1394512"/>
            <a:ext cx="3583427" cy="5187263"/>
          </a:xfrm>
        </p:spPr>
        <p:txBody>
          <a:bodyPr>
            <a:normAutofit/>
          </a:bodyPr>
          <a:lstStyle/>
          <a:p>
            <a:r>
              <a:rPr lang="nl-NL" sz="1500" dirty="0"/>
              <a:t>Oppervlaktevergroting in het lichaam</a:t>
            </a:r>
          </a:p>
          <a:p>
            <a:pPr lvl="1"/>
            <a:r>
              <a:rPr lang="nl-NL" sz="1500" dirty="0"/>
              <a:t>Sneller opnemen van stoffen door het lichaam</a:t>
            </a:r>
          </a:p>
          <a:p>
            <a:r>
              <a:rPr lang="nl-NL" sz="1700" dirty="0"/>
              <a:t>Speeksel</a:t>
            </a:r>
            <a:endParaRPr lang="nl-NL" sz="1500" dirty="0"/>
          </a:p>
          <a:p>
            <a:pPr lvl="1"/>
            <a:r>
              <a:rPr lang="nl-NL" sz="1500" dirty="0"/>
              <a:t>Water + enzymen</a:t>
            </a:r>
          </a:p>
          <a:p>
            <a:pPr lvl="1"/>
            <a:r>
              <a:rPr lang="nl-NL" sz="1500" dirty="0"/>
              <a:t>Breken het voedsel al wat af voordat het in de rest van je lichaam komt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5D1AFA-8678-43FF-B221-F706386C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3343275"/>
            <a:ext cx="34575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247015-5F89-41BD-B2CF-14D6BE52C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967" y="287960"/>
            <a:ext cx="5263608" cy="47983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81DB39-B61B-4471-BB8D-6EB906DD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Voedsel doorslikken</a:t>
            </a:r>
          </a:p>
        </p:txBody>
      </p:sp>
    </p:spTree>
    <p:extLst>
      <p:ext uri="{BB962C8B-B14F-4D97-AF65-F5344CB8AC3E}">
        <p14:creationId xmlns:p14="http://schemas.microsoft.com/office/powerpoint/2010/main" val="24409169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CAA9BBBF1254DB6495EE560C6C887" ma:contentTypeVersion="31" ma:contentTypeDescription="Een nieuw document maken." ma:contentTypeScope="" ma:versionID="912dad0aada9399ae135b99e22541923">
  <xsd:schema xmlns:xsd="http://www.w3.org/2001/XMLSchema" xmlns:xs="http://www.w3.org/2001/XMLSchema" xmlns:p="http://schemas.microsoft.com/office/2006/metadata/properties" xmlns:ns3="b1e6d2a5-34a0-4104-b081-e4aed2ed1fb7" xmlns:ns4="57de11fd-c51a-4551-aab9-da2aa0a460d7" targetNamespace="http://schemas.microsoft.com/office/2006/metadata/properties" ma:root="true" ma:fieldsID="bb7f4e5f85c8847700e864a6bb65bae3" ns3:_="" ns4:_="">
    <xsd:import namespace="b1e6d2a5-34a0-4104-b081-e4aed2ed1fb7"/>
    <xsd:import namespace="57de11fd-c51a-4551-aab9-da2aa0a460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6d2a5-34a0-4104-b081-e4aed2ed1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e11fd-c51a-4551-aab9-da2aa0a46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1e6d2a5-34a0-4104-b081-e4aed2ed1fb7">
      <UserInfo>
        <DisplayName/>
        <AccountId xsi:nil="true"/>
        <AccountType/>
      </UserInfo>
    </Student_Groups>
    <Distribution_Groups xmlns="b1e6d2a5-34a0-4104-b081-e4aed2ed1fb7" xsi:nil="true"/>
    <Self_Registration_Enabled xmlns="b1e6d2a5-34a0-4104-b081-e4aed2ed1fb7" xsi:nil="true"/>
    <CultureName xmlns="b1e6d2a5-34a0-4104-b081-e4aed2ed1fb7" xsi:nil="true"/>
    <Templates xmlns="b1e6d2a5-34a0-4104-b081-e4aed2ed1fb7" xsi:nil="true"/>
    <Has_Teacher_Only_SectionGroup xmlns="b1e6d2a5-34a0-4104-b081-e4aed2ed1fb7" xsi:nil="true"/>
    <LMS_Mappings xmlns="b1e6d2a5-34a0-4104-b081-e4aed2ed1fb7" xsi:nil="true"/>
    <Invited_Teachers xmlns="b1e6d2a5-34a0-4104-b081-e4aed2ed1fb7" xsi:nil="true"/>
    <Invited_Students xmlns="b1e6d2a5-34a0-4104-b081-e4aed2ed1fb7" xsi:nil="true"/>
    <FolderType xmlns="b1e6d2a5-34a0-4104-b081-e4aed2ed1fb7" xsi:nil="true"/>
    <Owner xmlns="b1e6d2a5-34a0-4104-b081-e4aed2ed1fb7">
      <UserInfo>
        <DisplayName/>
        <AccountId xsi:nil="true"/>
        <AccountType/>
      </UserInfo>
    </Owner>
    <Teachers xmlns="b1e6d2a5-34a0-4104-b081-e4aed2ed1fb7">
      <UserInfo>
        <DisplayName/>
        <AccountId xsi:nil="true"/>
        <AccountType/>
      </UserInfo>
    </Teachers>
    <NotebookType xmlns="b1e6d2a5-34a0-4104-b081-e4aed2ed1fb7" xsi:nil="true"/>
    <Math_Settings xmlns="b1e6d2a5-34a0-4104-b081-e4aed2ed1fb7" xsi:nil="true"/>
    <Is_Collaboration_Space_Locked xmlns="b1e6d2a5-34a0-4104-b081-e4aed2ed1fb7" xsi:nil="true"/>
    <TeamsChannelId xmlns="b1e6d2a5-34a0-4104-b081-e4aed2ed1fb7" xsi:nil="true"/>
    <IsNotebookLocked xmlns="b1e6d2a5-34a0-4104-b081-e4aed2ed1fb7" xsi:nil="true"/>
    <Students xmlns="b1e6d2a5-34a0-4104-b081-e4aed2ed1fb7">
      <UserInfo>
        <DisplayName/>
        <AccountId xsi:nil="true"/>
        <AccountType/>
      </UserInfo>
    </Students>
    <DefaultSectionNames xmlns="b1e6d2a5-34a0-4104-b081-e4aed2ed1fb7" xsi:nil="true"/>
    <AppVersion xmlns="b1e6d2a5-34a0-4104-b081-e4aed2ed1fb7" xsi:nil="true"/>
  </documentManagement>
</p:properties>
</file>

<file path=customXml/itemProps1.xml><?xml version="1.0" encoding="utf-8"?>
<ds:datastoreItem xmlns:ds="http://schemas.openxmlformats.org/officeDocument/2006/customXml" ds:itemID="{1BE66BA5-9E79-4A9B-B972-1B2A8D5EE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6d2a5-34a0-4104-b081-e4aed2ed1fb7"/>
    <ds:schemaRef ds:uri="57de11fd-c51a-4551-aab9-da2aa0a460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ECD899-3B22-462D-BDB1-F4EE4619E1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30B7C-565A-4371-8848-05AA49793849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57de11fd-c51a-4551-aab9-da2aa0a460d7"/>
    <ds:schemaRef ds:uri="b1e6d2a5-34a0-4104-b081-e4aed2ed1f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221</Words>
  <Application>Microsoft Office PowerPoint</Application>
  <PresentationFormat>Breedbeeld</PresentationFormat>
  <Paragraphs>73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Voeding en vertering</vt:lpstr>
      <vt:lpstr>Voedsel</vt:lpstr>
      <vt:lpstr>Voedsel conserveren</vt:lpstr>
      <vt:lpstr>Voedingsmiddelen en voedingsstoffen</vt:lpstr>
      <vt:lpstr>Schijf van vijf</vt:lpstr>
      <vt:lpstr>Verteringsstelsel</vt:lpstr>
      <vt:lpstr>Darmperistaltiek</vt:lpstr>
      <vt:lpstr>Organen voor vertering</vt:lpstr>
      <vt:lpstr>Voedsel doorslikken</vt:lpstr>
      <vt:lpstr>De maag</vt:lpstr>
      <vt:lpstr>Verteringsorganen</vt:lpstr>
      <vt:lpstr>Dunne darm</vt:lpstr>
      <vt:lpstr>De darmen</vt:lpstr>
      <vt:lpstr>Het gebit</vt:lpstr>
      <vt:lpstr>Overzicht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en vertering</dc:title>
  <dc:creator>Rik Netten</dc:creator>
  <cp:lastModifiedBy>Rik Netten</cp:lastModifiedBy>
  <cp:revision>1</cp:revision>
  <dcterms:created xsi:type="dcterms:W3CDTF">2020-01-29T09:43:04Z</dcterms:created>
  <dcterms:modified xsi:type="dcterms:W3CDTF">2020-01-29T10:36:53Z</dcterms:modified>
</cp:coreProperties>
</file>